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5" r:id="rId10"/>
    <p:sldId id="262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3"/>
  </p:normalViewPr>
  <p:slideViewPr>
    <p:cSldViewPr snapToGrid="0" snapToObjects="1">
      <p:cViewPr varScale="1">
        <p:scale>
          <a:sx n="104" d="100"/>
          <a:sy n="104" d="100"/>
        </p:scale>
        <p:origin x="232" y="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F8DE91-F5D1-FB40-8B6E-2FD43ECCE1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C973542-8641-A040-9C91-CFFC9DD14F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78DB5-921E-854D-B201-08AAA35D19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709F89-3ED0-6243-96E5-8EAF0B238F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741111-CC02-5548-89F2-ABF558CE03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8723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DC04CA-2B75-5F46-9185-1FE4129C86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236461-C4F0-164A-B292-86D79AB5493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8A7CC6-D236-494A-9C7F-DD2AD3C88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BBEEE3-4DAA-0042-BDA7-75331D3583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69F3E83-5BC1-2042-BE73-962AC4A62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11860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D16DAFB-88DA-2940-A3CF-7FC17A5D5D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D7513B-4C54-5545-94A9-778655705D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0597DD-8801-4344-B5F5-939BED6E15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B2FA4F-6078-384A-AC41-C09937BDCF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373357-E0AC-3141-AC78-CA1E042FD1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65084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1B741-E45D-9B4C-8ABB-E0E7A3627A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707B56-4BB2-AC42-884F-4CFFDA3B34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7FBA3D-81B2-5145-AB47-E8F15AA92C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9A73D-4FA5-C245-9C6E-709B85E98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089993-0CF8-BC4E-A258-6E75C4B528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2445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49A14C-6961-E34D-89F0-E6BC0EAEF7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5472F28-5167-2A4D-80B3-304FB8911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E22FAD-65F5-C449-8D03-E2617ECB7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E354C0A-C00D-E343-92B5-999ADC3A3A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758C49-2B14-2440-866C-B59DC6C48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6182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5A4F08-ED47-A845-98F1-456FBE7FF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C59C06-31DF-664F-B4A9-32BB3D4A9B5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9F1597-01AB-B94E-BB8C-3A1135C161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68F2A4-6AFE-F848-B071-BD6B1D0CEC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2D6111-A831-F444-89F8-673739828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60B92-7E44-BD4C-99E2-0629A6112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3565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426B1-1D5C-8D43-A60D-151A0223E0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E058-C9CB-BB4B-A5C6-09F9CCCF08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D4214D-4C9D-7C4C-A4E9-F7ECFD4F44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D04B355-9403-414D-AC64-280D0C9B069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E4E9A3D-5676-C742-9592-6837C785BD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1751D7-9C50-4C43-90A3-DB94A2C61B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CF68705-76F9-7A47-AEB0-DEED2A2BB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9F18A88-3B20-2B4A-9238-0C53D6B8F7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6174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2FFDD2-133A-4D43-B4FD-2C530BB7B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DE0A321-B2E6-8348-828A-7DFF733F6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177214-7A9F-EE45-B6C4-0CD401FBA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15A676-1BF0-E146-976C-5DEF9C62F6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05145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9709DC2-0030-5847-A677-711EA864ED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BD0C190-F3BB-194A-9890-31D0EF7158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ABD684-1B9D-DA45-B663-59F4471228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3256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305057-DB25-0F41-A468-AA7A8ECEAF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911A57-47EC-9E43-8311-5D02616798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3FA6298-8675-F747-AB13-18612892667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1202CF-277A-BF48-935E-0767B421A9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0BF908-B830-9541-9DB6-740E60894F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308ABB-ED1D-7A4B-993D-D5CD3A14F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9218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FB13E0-0A12-7440-A39C-F3708E3DDD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57D6E7F-5C83-A549-91EC-A0483C6D4CD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5F03DE-112D-1B4A-8D25-7C241C1FD9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9CF7A50-65F2-B443-B2FF-0977368BC6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231BE6-EC33-124A-A334-6B5B189240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97144B-AC2A-7546-877C-022B48195E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099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0A21FCC-78B6-BC46-9F19-6CA33AEBE1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A8924E-4E3D-814C-8B0E-F18C436FF5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CBB164-2484-8E47-A84B-471456A24B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6500F4-BF90-FE4A-8153-7C52ADE0462B}" type="datetimeFigureOut">
              <a:rPr lang="en-US" smtClean="0"/>
              <a:t>12/8/19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CADFF-C2F5-B542-99A2-42086DA26A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82D59-9FE2-1F4D-B576-6B13A017BC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88FD3B-790A-884F-A9B4-17D30B6944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0032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028ECD-4225-6A48-90A0-2CB1A1CFBC4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47FCE82-4018-E042-B492-D7A4DB684D0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 descr="A picture containing envelope&#13;&#10;&#13;&#10;Description automatically generated">
            <a:extLst>
              <a:ext uri="{FF2B5EF4-FFF2-40B4-BE49-F238E27FC236}">
                <a16:creationId xmlns:a16="http://schemas.microsoft.com/office/drawing/2014/main" id="{9839B48B-1F17-3A43-AF95-42A35BB9C3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7833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7CA8A0-719B-2D4C-A1E7-CA94DD6147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yellow and blue door of a house&#13;&#10;&#13;&#10;Description automatically generated">
            <a:extLst>
              <a:ext uri="{FF2B5EF4-FFF2-40B4-BE49-F238E27FC236}">
                <a16:creationId xmlns:a16="http://schemas.microsoft.com/office/drawing/2014/main" id="{2CA90021-5AC2-BF49-8B4B-029DA50A28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4102917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D3D117-FF67-8F40-90EF-EA90EAA12E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sign&#13;&#10;&#13;&#10;Description automatically generated">
            <a:extLst>
              <a:ext uri="{FF2B5EF4-FFF2-40B4-BE49-F238E27FC236}">
                <a16:creationId xmlns:a16="http://schemas.microsoft.com/office/drawing/2014/main" id="{D3CB95AE-54CB-F940-89D9-3AF376E82F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38102726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9975E-1D54-3F49-A35B-936DADF52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6760AB25-8B00-8943-93DB-117BD0F9E6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218046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6F4A23-1D0B-094C-9FC6-D2ED0ABF11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EB65D7C-20D6-814C-B760-5491E62A09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3899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30740-AFF2-E247-A838-A7E657E97D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close up of a piece of paper&#13;&#10;&#13;&#10;Description automatically generated">
            <a:extLst>
              <a:ext uri="{FF2B5EF4-FFF2-40B4-BE49-F238E27FC236}">
                <a16:creationId xmlns:a16="http://schemas.microsoft.com/office/drawing/2014/main" id="{D090BAD5-E57D-754C-BA30-DFF0E987CD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96815" y="-1"/>
            <a:ext cx="12288815" cy="6909085"/>
          </a:xfrm>
        </p:spPr>
      </p:pic>
    </p:spTree>
    <p:extLst>
      <p:ext uri="{BB962C8B-B14F-4D97-AF65-F5344CB8AC3E}">
        <p14:creationId xmlns:p14="http://schemas.microsoft.com/office/powerpoint/2010/main" val="17157134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45DF1-4D19-724A-BBBF-3BDA540D5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ign on the side of a building&#13;&#10;&#13;&#10;Description automatically generated">
            <a:extLst>
              <a:ext uri="{FF2B5EF4-FFF2-40B4-BE49-F238E27FC236}">
                <a16:creationId xmlns:a16="http://schemas.microsoft.com/office/drawing/2014/main" id="{AE30172F-F7DB-DC4E-9D4A-99B64CDB0B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6340849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416A9F-C96E-FC4B-B653-D32D72403E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picture containing outdoor, fence, ground, green&#13;&#10;&#13;&#10;Description automatically generated">
            <a:extLst>
              <a:ext uri="{FF2B5EF4-FFF2-40B4-BE49-F238E27FC236}">
                <a16:creationId xmlns:a16="http://schemas.microsoft.com/office/drawing/2014/main" id="{B1CEAE46-C2E1-3C49-9CDD-B9473FDF9A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15725092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C298E4-2A1B-2A46-A186-222C4869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 descr="A screenshot of a cell phone&#13;&#10;&#13;&#10;Description automatically generated">
            <a:extLst>
              <a:ext uri="{FF2B5EF4-FFF2-40B4-BE49-F238E27FC236}">
                <a16:creationId xmlns:a16="http://schemas.microsoft.com/office/drawing/2014/main" id="{0C339D89-1820-C94A-8BEA-34DE228EA1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06288782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B2E657-F4B9-CE4D-A373-BD7F17C020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F735A62-B539-9B44-9DD5-8406E8F22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1"/>
            <a:ext cx="12192000" cy="6854653"/>
          </a:xfrm>
        </p:spPr>
      </p:pic>
    </p:spTree>
    <p:extLst>
      <p:ext uri="{BB962C8B-B14F-4D97-AF65-F5344CB8AC3E}">
        <p14:creationId xmlns:p14="http://schemas.microsoft.com/office/powerpoint/2010/main" val="2903471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郑雨琦</dc:creator>
  <cp:lastModifiedBy>郑雨琦</cp:lastModifiedBy>
  <cp:revision>1</cp:revision>
  <dcterms:created xsi:type="dcterms:W3CDTF">2019-12-08T05:46:11Z</dcterms:created>
  <dcterms:modified xsi:type="dcterms:W3CDTF">2019-12-08T05:49:23Z</dcterms:modified>
</cp:coreProperties>
</file>